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9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81" d="100"/>
          <a:sy n="81" d="100"/>
        </p:scale>
        <p:origin x="120" y="6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42C3E-18E7-4867-89B2-818900718D88}" type="datetimeFigureOut">
              <a:rPr lang="es-MX" smtClean="0"/>
              <a:t>21/05/2019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D0865-588B-4D9C-B43F-D4D0AC09264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97396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42C3E-18E7-4867-89B2-818900718D88}" type="datetimeFigureOut">
              <a:rPr lang="es-MX" smtClean="0"/>
              <a:t>21/05/2019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D0865-588B-4D9C-B43F-D4D0AC09264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29805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42C3E-18E7-4867-89B2-818900718D88}" type="datetimeFigureOut">
              <a:rPr lang="es-MX" smtClean="0"/>
              <a:t>21/05/2019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D0865-588B-4D9C-B43F-D4D0AC09264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50135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42C3E-18E7-4867-89B2-818900718D88}" type="datetimeFigureOut">
              <a:rPr lang="es-MX" smtClean="0"/>
              <a:t>21/05/2019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D0865-588B-4D9C-B43F-D4D0AC09264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33412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42C3E-18E7-4867-89B2-818900718D88}" type="datetimeFigureOut">
              <a:rPr lang="es-MX" smtClean="0"/>
              <a:t>21/05/2019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D0865-588B-4D9C-B43F-D4D0AC09264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81683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42C3E-18E7-4867-89B2-818900718D88}" type="datetimeFigureOut">
              <a:rPr lang="es-MX" smtClean="0"/>
              <a:t>21/05/2019</a:t>
            </a:fld>
            <a:endParaRPr lang="es-MX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D0865-588B-4D9C-B43F-D4D0AC09264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81797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42C3E-18E7-4867-89B2-818900718D88}" type="datetimeFigureOut">
              <a:rPr lang="es-MX" smtClean="0"/>
              <a:t>21/05/2019</a:t>
            </a:fld>
            <a:endParaRPr lang="es-MX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D0865-588B-4D9C-B43F-D4D0AC09264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39603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42C3E-18E7-4867-89B2-818900718D88}" type="datetimeFigureOut">
              <a:rPr lang="es-MX" smtClean="0"/>
              <a:t>21/05/2019</a:t>
            </a:fld>
            <a:endParaRPr lang="es-MX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D0865-588B-4D9C-B43F-D4D0AC09264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821164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42C3E-18E7-4867-89B2-818900718D88}" type="datetimeFigureOut">
              <a:rPr lang="es-MX" smtClean="0"/>
              <a:t>21/05/2019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D0865-588B-4D9C-B43F-D4D0AC09264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5554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42C3E-18E7-4867-89B2-818900718D88}" type="datetimeFigureOut">
              <a:rPr lang="es-MX" smtClean="0"/>
              <a:t>21/05/2019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D0865-588B-4D9C-B43F-D4D0AC09264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23005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42C3E-18E7-4867-89B2-818900718D88}" type="datetimeFigureOut">
              <a:rPr lang="es-MX" smtClean="0"/>
              <a:t>21/05/2019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D0865-588B-4D9C-B43F-D4D0AC09264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016359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s-ES" smtClean="0"/>
              <a:t>Editar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42C3E-18E7-4867-89B2-818900718D88}" type="datetimeFigureOut">
              <a:rPr lang="es-MX" smtClean="0"/>
              <a:t>21/05/2019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D0865-588B-4D9C-B43F-D4D0AC092649}" type="slidenum">
              <a:rPr lang="es-MX" smtClean="0"/>
              <a:t>‹Nº›</a:t>
            </a:fld>
            <a:endParaRPr lang="es-MX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04749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42C3E-18E7-4867-89B2-818900718D88}" type="datetimeFigureOut">
              <a:rPr lang="es-MX" smtClean="0"/>
              <a:t>21/05/2019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D0865-588B-4D9C-B43F-D4D0AC09264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146285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42C3E-18E7-4867-89B2-818900718D88}" type="datetimeFigureOut">
              <a:rPr lang="es-MX" smtClean="0"/>
              <a:t>21/05/2019</a:t>
            </a:fld>
            <a:endParaRPr lang="es-MX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D0865-588B-4D9C-B43F-D4D0AC09264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844509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42C3E-18E7-4867-89B2-818900718D88}" type="datetimeFigureOut">
              <a:rPr lang="es-MX" smtClean="0"/>
              <a:t>21/05/2019</a:t>
            </a:fld>
            <a:endParaRPr lang="es-MX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D0865-588B-4D9C-B43F-D4D0AC09264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581236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42C3E-18E7-4867-89B2-818900718D88}" type="datetimeFigureOut">
              <a:rPr lang="es-MX" smtClean="0"/>
              <a:t>21/05/2019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D0865-588B-4D9C-B43F-D4D0AC09264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328799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42C3E-18E7-4867-89B2-818900718D88}" type="datetimeFigureOut">
              <a:rPr lang="es-MX" smtClean="0"/>
              <a:t>21/05/2019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D0865-588B-4D9C-B43F-D4D0AC09264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79691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50C42C3E-18E7-4867-89B2-818900718D88}" type="datetimeFigureOut">
              <a:rPr lang="es-MX" smtClean="0"/>
              <a:t>21/05/2019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D0865-588B-4D9C-B43F-D4D0AC09264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7919760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  <p:sldLayoutId id="2147483732" r:id="rId13"/>
    <p:sldLayoutId id="2147483733" r:id="rId14"/>
    <p:sldLayoutId id="2147483734" r:id="rId15"/>
    <p:sldLayoutId id="2147483735" r:id="rId16"/>
    <p:sldLayoutId id="214748373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449700"/>
            <a:ext cx="9144000" cy="1200424"/>
          </a:xfrm>
        </p:spPr>
        <p:txBody>
          <a:bodyPr>
            <a:normAutofit fontScale="90000"/>
          </a:bodyPr>
          <a:lstStyle/>
          <a:p>
            <a:r>
              <a:rPr lang="es-419" sz="4400" dirty="0" smtClean="0">
                <a:hlinkClick r:id="rId2" action="ppaction://hlinksldjump"/>
              </a:rPr>
              <a:t>Vínculos</a:t>
            </a:r>
            <a:r>
              <a:rPr lang="es-419" sz="4400" dirty="0" smtClean="0"/>
              <a:t> e </a:t>
            </a:r>
            <a:r>
              <a:rPr lang="es-419" sz="4400" dirty="0" smtClean="0">
                <a:hlinkClick r:id="rId2" action="ppaction://hlinksldjump"/>
              </a:rPr>
              <a:t>Hipervínculos</a:t>
            </a:r>
            <a:br>
              <a:rPr lang="es-419" sz="4400" dirty="0" smtClean="0">
                <a:hlinkClick r:id="rId2" action="ppaction://hlinksldjump"/>
              </a:rPr>
            </a:br>
            <a:endParaRPr lang="es-MX" sz="44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1324303"/>
            <a:ext cx="9144000" cy="3933497"/>
          </a:xfrm>
        </p:spPr>
        <p:txBody>
          <a:bodyPr/>
          <a:lstStyle/>
          <a:p>
            <a:r>
              <a:rPr lang="es-419" dirty="0" smtClean="0"/>
              <a:t>Ernesto Flores   Cristina Chavez</a:t>
            </a:r>
          </a:p>
          <a:p>
            <a:r>
              <a:rPr lang="es-419" dirty="0" smtClean="0"/>
              <a:t>Equipo 7 </a:t>
            </a:r>
          </a:p>
          <a:p>
            <a:r>
              <a:rPr lang="es-419" dirty="0" smtClean="0"/>
              <a:t>Grupo 221</a:t>
            </a:r>
          </a:p>
          <a:p>
            <a:endParaRPr lang="es-419" dirty="0"/>
          </a:p>
          <a:p>
            <a:r>
              <a:rPr lang="es-419" dirty="0" smtClean="0"/>
              <a:t>Bloque 1</a:t>
            </a:r>
          </a:p>
          <a:p>
            <a:r>
              <a:rPr lang="es-419" dirty="0" smtClean="0"/>
              <a:t>Bloque 2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007440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777766" y="1166843"/>
            <a:ext cx="1085718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>
                <a:solidFill>
                  <a:srgbClr val="FF0000"/>
                </a:solidFill>
              </a:rPr>
              <a:t>Vínculos:</a:t>
            </a:r>
          </a:p>
          <a:p>
            <a:r>
              <a:rPr lang="es-ES" dirty="0" smtClean="0"/>
              <a:t> Es un elemento de un documento electrónico que hace referencia a otro recurso, como por ejemplo otro documento o un punto específico del mismo o de otro documento. Vínculos de Word, generalmente con texto subrayado, que conduce a otro lugar dentro del mismo documento, a otro documento o a un sitio web. Para convertir las notas al pie o al final de los documentos de Word en vínculos de PDF, seleccione esta opción.</a:t>
            </a:r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>
                <a:solidFill>
                  <a:srgbClr val="FF0000"/>
                </a:solidFill>
              </a:rPr>
              <a:t>Hipervínculo:</a:t>
            </a:r>
          </a:p>
          <a:p>
            <a:r>
              <a:rPr lang="es-ES" dirty="0" smtClean="0"/>
              <a:t> Un hipervínculo es un enlace, normalmente entre dos páginas web de un mismo sitio, pero un enlace también puede apuntar a una página de otro sitio web, a un fichero, a una imagen, etc. Para navegar al destino al que apunta el enlace, hemos de hacer clic sobre él. También se conocen como hiperenlaces.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29658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599089" y="630621"/>
            <a:ext cx="5959365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2000" dirty="0" smtClean="0">
                <a:solidFill>
                  <a:srgbClr val="FF0000"/>
                </a:solidFill>
              </a:rPr>
              <a:t>Bloque 1</a:t>
            </a:r>
          </a:p>
          <a:p>
            <a:endParaRPr lang="es-419" sz="2000" dirty="0" smtClean="0">
              <a:solidFill>
                <a:srgbClr val="FF0000"/>
              </a:solidFill>
            </a:endParaRPr>
          </a:p>
          <a:p>
            <a:r>
              <a:rPr lang="es-419" dirty="0" smtClean="0"/>
              <a:t>Rayuela</a:t>
            </a:r>
          </a:p>
          <a:p>
            <a:endParaRPr lang="es-419" dirty="0" smtClean="0"/>
          </a:p>
          <a:p>
            <a:r>
              <a:rPr lang="es-419" dirty="0" smtClean="0"/>
              <a:t>Internet</a:t>
            </a:r>
          </a:p>
          <a:p>
            <a:endParaRPr lang="es-419" dirty="0" smtClean="0"/>
          </a:p>
          <a:p>
            <a:r>
              <a:rPr lang="es-419" dirty="0" smtClean="0"/>
              <a:t>Word </a:t>
            </a:r>
          </a:p>
          <a:p>
            <a:endParaRPr lang="es-419" dirty="0" smtClean="0"/>
          </a:p>
          <a:p>
            <a:r>
              <a:rPr lang="es-419" dirty="0" smtClean="0"/>
              <a:t>Excel</a:t>
            </a:r>
          </a:p>
          <a:p>
            <a:endParaRPr lang="es-419" dirty="0" smtClean="0"/>
          </a:p>
          <a:p>
            <a:r>
              <a:rPr lang="es-419" dirty="0" smtClean="0"/>
              <a:t>Power Point</a:t>
            </a:r>
            <a:endParaRPr lang="es-MX" dirty="0"/>
          </a:p>
        </p:txBody>
      </p:sp>
      <p:sp>
        <p:nvSpPr>
          <p:cNvPr id="3" name="Conector 2"/>
          <p:cNvSpPr/>
          <p:nvPr/>
        </p:nvSpPr>
        <p:spPr>
          <a:xfrm>
            <a:off x="1591294" y="1270660"/>
            <a:ext cx="225631" cy="296883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1294" y="1812874"/>
            <a:ext cx="237765" cy="31092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9160" y="2369128"/>
            <a:ext cx="237765" cy="31092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0277" y="2925382"/>
            <a:ext cx="237765" cy="31092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9507" y="3416042"/>
            <a:ext cx="237765" cy="310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585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609600" y="388882"/>
            <a:ext cx="2606565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2000" dirty="0" smtClean="0">
                <a:solidFill>
                  <a:srgbClr val="FF0000"/>
                </a:solidFill>
              </a:rPr>
              <a:t>Bloque 2</a:t>
            </a:r>
          </a:p>
          <a:p>
            <a:endParaRPr lang="es-419" sz="2000" dirty="0" smtClean="0">
              <a:solidFill>
                <a:srgbClr val="FF0000"/>
              </a:solidFill>
            </a:endParaRPr>
          </a:p>
          <a:p>
            <a:r>
              <a:rPr lang="es-419" dirty="0" smtClean="0"/>
              <a:t>Internet</a:t>
            </a:r>
          </a:p>
          <a:p>
            <a:endParaRPr lang="es-419" dirty="0" smtClean="0"/>
          </a:p>
          <a:p>
            <a:r>
              <a:rPr lang="es-419" dirty="0" smtClean="0"/>
              <a:t>Word </a:t>
            </a:r>
          </a:p>
          <a:p>
            <a:endParaRPr lang="es-419" dirty="0" smtClean="0"/>
          </a:p>
          <a:p>
            <a:r>
              <a:rPr lang="es-419" dirty="0" smtClean="0"/>
              <a:t>Excel</a:t>
            </a:r>
          </a:p>
          <a:p>
            <a:endParaRPr lang="es-419" dirty="0" smtClean="0"/>
          </a:p>
          <a:p>
            <a:r>
              <a:rPr lang="es-419" dirty="0" smtClean="0"/>
              <a:t>Power Point</a:t>
            </a:r>
            <a:endParaRPr lang="es-MX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371" y="1029102"/>
            <a:ext cx="237765" cy="310923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370" y="1556859"/>
            <a:ext cx="237765" cy="31092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369" y="2140847"/>
            <a:ext cx="237765" cy="31092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8260" y="2724837"/>
            <a:ext cx="237765" cy="310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33833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22</TotalTime>
  <Words>180</Words>
  <Application>Microsoft Office PowerPoint</Application>
  <PresentationFormat>Panorámica</PresentationFormat>
  <Paragraphs>36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8" baseType="lpstr">
      <vt:lpstr>Arial</vt:lpstr>
      <vt:lpstr>Century Gothic</vt:lpstr>
      <vt:lpstr>Wingdings 3</vt:lpstr>
      <vt:lpstr>Ion</vt:lpstr>
      <vt:lpstr>Vínculos e Hipervínculos 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Vínculos e Hipervínculos </dc:title>
  <dc:creator>SALA</dc:creator>
  <cp:lastModifiedBy>emanuel martinez</cp:lastModifiedBy>
  <cp:revision>4</cp:revision>
  <dcterms:created xsi:type="dcterms:W3CDTF">2019-04-09T12:51:02Z</dcterms:created>
  <dcterms:modified xsi:type="dcterms:W3CDTF">2019-05-21T19:21:06Z</dcterms:modified>
</cp:coreProperties>
</file>